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E17358B-5507-4FD5-8CFB-E1C137D001F9}" type="datetime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11/28/17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435A1BC-C182-4E1B-A6CD-50691569B470}" type="slidenum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Edit Master text styles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CBF3EFB-F360-4CD2-86A6-EA8DFBF8B8BD}" type="datetime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11/28/17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ADECC57-6B94-4785-A32E-4F250C31ABA9}" type="slidenum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The Ashy Bookshelf</a:t>
            </a:r>
            <a:br/>
            <a:br/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(aka)</a:t>
            </a:r>
            <a:br/>
            <a:br/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United States_LibSyncOS_ME_2000_X_TM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751040" y="4203360"/>
            <a:ext cx="8676000" cy="1904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 cap="small">
                <a:solidFill>
                  <a:srgbClr val="ffffff"/>
                </a:solidFill>
                <a:latin typeface="Century Gothic"/>
              </a:rPr>
              <a:t>Team 9</a:t>
            </a:r>
            <a:endParaRPr b="0" lang="en-US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 cap="small">
                <a:solidFill>
                  <a:srgbClr val="ffffff"/>
                </a:solidFill>
                <a:latin typeface="Century Gothic"/>
              </a:rPr>
              <a:t>Justin Coen Austen Henry</a:t>
            </a:r>
            <a:endParaRPr b="0" lang="en-US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 cap="small">
                <a:solidFill>
                  <a:srgbClr val="ffffff"/>
                </a:solidFill>
                <a:latin typeface="Century Gothic"/>
              </a:rPr>
              <a:t>Zach Marcolesco Tricia Schmitz Reagan Wood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921240" y="1120680"/>
            <a:ext cx="1621440" cy="6141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921240" y="1245960"/>
            <a:ext cx="16214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Cardholders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1086200" y="6207840"/>
            <a:ext cx="466920" cy="431280"/>
          </a:xfrm>
          <a:prstGeom prst="triangle">
            <a:avLst>
              <a:gd name="adj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4"/>
          <p:cNvSpPr/>
          <p:nvPr/>
        </p:nvSpPr>
        <p:spPr>
          <a:xfrm>
            <a:off x="11149920" y="6400800"/>
            <a:ext cx="33948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Century Gothic"/>
              </a:rPr>
              <a:t>isa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3076920" y="1283400"/>
            <a:ext cx="1721520" cy="423000"/>
          </a:xfrm>
          <a:prstGeom prst="diamond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6"/>
          <p:cNvSpPr/>
          <p:nvPr/>
        </p:nvSpPr>
        <p:spPr>
          <a:xfrm>
            <a:off x="3076920" y="1357200"/>
            <a:ext cx="1721520" cy="2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Century Gothic"/>
              </a:rPr>
              <a:t>Cardholder_Item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" name="CustomShape 7"/>
          <p:cNvSpPr/>
          <p:nvPr/>
        </p:nvSpPr>
        <p:spPr>
          <a:xfrm>
            <a:off x="1281600" y="5872680"/>
            <a:ext cx="2228760" cy="70056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8"/>
          <p:cNvSpPr/>
          <p:nvPr/>
        </p:nvSpPr>
        <p:spPr>
          <a:xfrm>
            <a:off x="1281600" y="6040440"/>
            <a:ext cx="222876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username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CustomShape 9"/>
          <p:cNvSpPr/>
          <p:nvPr/>
        </p:nvSpPr>
        <p:spPr>
          <a:xfrm>
            <a:off x="9581040" y="3391560"/>
            <a:ext cx="1024560" cy="3596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10"/>
          <p:cNvSpPr/>
          <p:nvPr/>
        </p:nvSpPr>
        <p:spPr>
          <a:xfrm>
            <a:off x="9581040" y="3389040"/>
            <a:ext cx="102456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Movies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CustomShape 11"/>
          <p:cNvSpPr/>
          <p:nvPr/>
        </p:nvSpPr>
        <p:spPr>
          <a:xfrm>
            <a:off x="5273280" y="3337200"/>
            <a:ext cx="1289880" cy="5292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12"/>
          <p:cNvSpPr/>
          <p:nvPr/>
        </p:nvSpPr>
        <p:spPr>
          <a:xfrm>
            <a:off x="5273280" y="3418920"/>
            <a:ext cx="12898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People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CustomShape 13"/>
          <p:cNvSpPr/>
          <p:nvPr/>
        </p:nvSpPr>
        <p:spPr>
          <a:xfrm>
            <a:off x="5403600" y="5844240"/>
            <a:ext cx="1029240" cy="381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4"/>
          <p:cNvSpPr/>
          <p:nvPr/>
        </p:nvSpPr>
        <p:spPr>
          <a:xfrm>
            <a:off x="5403600" y="5853240"/>
            <a:ext cx="10292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Awards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15"/>
          <p:cNvSpPr/>
          <p:nvPr/>
        </p:nvSpPr>
        <p:spPr>
          <a:xfrm>
            <a:off x="1123560" y="2952000"/>
            <a:ext cx="825120" cy="3848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16"/>
          <p:cNvSpPr/>
          <p:nvPr/>
        </p:nvSpPr>
        <p:spPr>
          <a:xfrm>
            <a:off x="1123560" y="2961720"/>
            <a:ext cx="82512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Fines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CustomShape 17"/>
          <p:cNvSpPr/>
          <p:nvPr/>
        </p:nvSpPr>
        <p:spPr>
          <a:xfrm>
            <a:off x="9097920" y="935280"/>
            <a:ext cx="1000080" cy="3243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8"/>
          <p:cNvSpPr/>
          <p:nvPr/>
        </p:nvSpPr>
        <p:spPr>
          <a:xfrm>
            <a:off x="9097920" y="914760"/>
            <a:ext cx="10000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Genres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19"/>
          <p:cNvSpPr/>
          <p:nvPr/>
        </p:nvSpPr>
        <p:spPr>
          <a:xfrm>
            <a:off x="8930520" y="1945440"/>
            <a:ext cx="1027440" cy="265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0"/>
          <p:cNvSpPr/>
          <p:nvPr/>
        </p:nvSpPr>
        <p:spPr>
          <a:xfrm>
            <a:off x="8930520" y="1896120"/>
            <a:ext cx="102744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Condit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21"/>
          <p:cNvSpPr/>
          <p:nvPr/>
        </p:nvSpPr>
        <p:spPr>
          <a:xfrm>
            <a:off x="5273280" y="1191600"/>
            <a:ext cx="1289880" cy="5418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2"/>
          <p:cNvSpPr/>
          <p:nvPr/>
        </p:nvSpPr>
        <p:spPr>
          <a:xfrm>
            <a:off x="5273280" y="1279800"/>
            <a:ext cx="12898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Items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23"/>
          <p:cNvSpPr/>
          <p:nvPr/>
        </p:nvSpPr>
        <p:spPr>
          <a:xfrm>
            <a:off x="9581040" y="4343400"/>
            <a:ext cx="837720" cy="2854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4"/>
          <p:cNvSpPr/>
          <p:nvPr/>
        </p:nvSpPr>
        <p:spPr>
          <a:xfrm>
            <a:off x="9581040" y="4303440"/>
            <a:ext cx="83772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Books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25"/>
          <p:cNvSpPr/>
          <p:nvPr/>
        </p:nvSpPr>
        <p:spPr>
          <a:xfrm>
            <a:off x="3346560" y="3144600"/>
            <a:ext cx="835200" cy="3844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6"/>
          <p:cNvSpPr/>
          <p:nvPr/>
        </p:nvSpPr>
        <p:spPr>
          <a:xfrm>
            <a:off x="3346560" y="3154320"/>
            <a:ext cx="83520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Roles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CustomShape 27"/>
          <p:cNvSpPr/>
          <p:nvPr/>
        </p:nvSpPr>
        <p:spPr>
          <a:xfrm flipH="1" flipV="1">
            <a:off x="2543040" y="1405440"/>
            <a:ext cx="533520" cy="7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33</TotalTime>
  <Application>LibreOffice/5.4.3.2$Windows_X86_64 LibreOffice_project/92a7159f7e4af62137622921e809f8546db437e5</Application>
  <Words>28</Words>
  <Paragraphs>17</Paragraphs>
  <Company>Kansas State University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2017-11-28T22:02:51Z</dcterms:created>
  <dc:creator>Tricia Schmitz</dc:creator>
  <dc:description/>
  <dc:language>en-US</dc:language>
  <cp:lastModifiedBy/>
  <dcterms:modified xsi:type="dcterms:W3CDTF">2017-11-28T18:26:56Z</dcterms:modified>
  <cp:revision>5</cp:revision>
  <dc:subject/>
  <dc:title>The Ashy Bookshelf  (aka)  United States_LibSyncOS_ME_2000_X_TM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Kansas State University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</vt:i4>
  </property>
</Properties>
</file>